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E4907-E7D4-4CEF-9039-4AD0B4F5E4D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36323-C2DD-40BE-AAB1-326C20AA2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2060"/>
                </a:solidFill>
                <a:latin typeface="Bell MT" pitchFamily="18" charset="0"/>
              </a:rPr>
              <a:t>ADAMS </a:t>
            </a:r>
            <a:r>
              <a:rPr lang="en-US" sz="7200" dirty="0" smtClean="0">
                <a:solidFill>
                  <a:srgbClr val="002060"/>
                </a:solidFill>
                <a:latin typeface="Bell MT" pitchFamily="18" charset="0"/>
              </a:rPr>
              <a:t>STATE UNIVERSITY</a:t>
            </a:r>
            <a:endParaRPr lang="en-US" sz="7200" dirty="0">
              <a:solidFill>
                <a:srgbClr val="002060"/>
              </a:solidFill>
              <a:latin typeface="Bell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Bell MT" pitchFamily="18" charset="0"/>
              </a:rPr>
              <a:t>Ms. </a:t>
            </a:r>
            <a:r>
              <a:rPr lang="en-US" dirty="0" err="1" smtClean="0">
                <a:solidFill>
                  <a:srgbClr val="002060"/>
                </a:solidFill>
                <a:latin typeface="Bell MT" pitchFamily="18" charset="0"/>
              </a:rPr>
              <a:t>Norjannah</a:t>
            </a:r>
            <a:r>
              <a:rPr lang="en-US" dirty="0" smtClean="0">
                <a:solidFill>
                  <a:srgbClr val="002060"/>
                </a:solidFill>
                <a:latin typeface="Bell MT" pitchFamily="18" charset="0"/>
              </a:rPr>
              <a:t> Guimba</a:t>
            </a:r>
          </a:p>
          <a:p>
            <a:r>
              <a:rPr lang="en-US" dirty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Grade 3, Sec</a:t>
            </a:r>
            <a:r>
              <a:rPr lang="en-US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. Peace</a:t>
            </a:r>
            <a:endParaRPr lang="en-US" dirty="0">
              <a:solidFill>
                <a:srgbClr val="002060"/>
              </a:solidFill>
              <a:latin typeface="Bell MT" pitchFamily="18" charset="0"/>
              <a:ea typeface="Tahoma" pitchFamily="34" charset="0"/>
              <a:cs typeface="Tahoma" pitchFamily="34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June 2010 to March 2011</a:t>
            </a:r>
          </a:p>
          <a:p>
            <a:endParaRPr lang="en-US" dirty="0" smtClean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6248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solidFill>
                  <a:srgbClr val="002060"/>
                </a:solidFill>
                <a:latin typeface="Bell MT" pitchFamily="18" charset="0"/>
              </a:rPr>
              <a:t>Science</a:t>
            </a:r>
          </a:p>
          <a:p>
            <a:pPr>
              <a:buNone/>
            </a:pPr>
            <a:r>
              <a:rPr lang="en-US" sz="8000" dirty="0" smtClean="0">
                <a:solidFill>
                  <a:srgbClr val="002060"/>
                </a:solidFill>
                <a:latin typeface="Bell MT" pitchFamily="18" charset="0"/>
              </a:rPr>
              <a:t>English</a:t>
            </a:r>
          </a:p>
          <a:p>
            <a:pPr>
              <a:buNone/>
            </a:pPr>
            <a:r>
              <a:rPr lang="en-US" sz="8000" dirty="0" smtClean="0">
                <a:solidFill>
                  <a:srgbClr val="002060"/>
                </a:solidFill>
                <a:latin typeface="Bell MT" pitchFamily="18" charset="0"/>
              </a:rPr>
              <a:t>Mathematics</a:t>
            </a:r>
          </a:p>
          <a:p>
            <a:pPr>
              <a:buNone/>
            </a:pPr>
            <a:endParaRPr lang="en-US" sz="8000" dirty="0" smtClean="0">
              <a:solidFill>
                <a:srgbClr val="002060"/>
              </a:solidFill>
              <a:latin typeface="Bell MT" pitchFamily="18" charset="0"/>
            </a:endParaRPr>
          </a:p>
          <a:p>
            <a:endParaRPr lang="en-US" sz="8000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838200"/>
            <a:ext cx="7162800" cy="1143000"/>
          </a:xfrm>
        </p:spPr>
        <p:txBody>
          <a:bodyPr>
            <a:noAutofit/>
          </a:bodyPr>
          <a:lstStyle/>
          <a:p>
            <a:pPr algn="l"/>
            <a:r>
              <a:rPr lang="en-US" sz="7200" dirty="0" smtClean="0">
                <a:solidFill>
                  <a:srgbClr val="002060"/>
                </a:solidFill>
                <a:latin typeface="Bell MT" pitchFamily="18" charset="0"/>
              </a:rPr>
              <a:t>Science</a:t>
            </a:r>
            <a:endParaRPr lang="en-US" sz="7200" dirty="0">
              <a:solidFill>
                <a:srgbClr val="002060"/>
              </a:solidFill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477000" cy="3733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Bell MT" pitchFamily="18" charset="0"/>
              </a:rPr>
              <a:t>Parts of the Earth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Bell MT" pitchFamily="18" charset="0"/>
              </a:rPr>
              <a:t>Water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Bell MT" pitchFamily="18" charset="0"/>
              </a:rPr>
              <a:t>Soil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Bell MT" pitchFamily="18" charset="0"/>
              </a:rPr>
              <a:t>Taking care of water and soil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Bell MT" pitchFamily="18" charset="0"/>
              </a:rPr>
              <a:t>Soil and water Pollution</a:t>
            </a:r>
          </a:p>
          <a:p>
            <a:endParaRPr lang="en-US" sz="3600" dirty="0" smtClean="0">
              <a:solidFill>
                <a:srgbClr val="002060"/>
              </a:solidFill>
              <a:latin typeface="Bell MT" pitchFamily="18" charset="0"/>
            </a:endParaRPr>
          </a:p>
          <a:p>
            <a:endParaRPr lang="en-US" sz="3600" dirty="0" smtClean="0">
              <a:solidFill>
                <a:srgbClr val="002060"/>
              </a:solidFill>
              <a:latin typeface="Bell MT" pitchFamily="18" charset="0"/>
            </a:endParaRPr>
          </a:p>
          <a:p>
            <a:endParaRPr lang="en-US" sz="3600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71763"/>
            <a:ext cx="6629400" cy="1233237"/>
          </a:xfrm>
        </p:spPr>
        <p:txBody>
          <a:bodyPr>
            <a:noAutofit/>
          </a:bodyPr>
          <a:lstStyle/>
          <a:p>
            <a:pPr algn="l"/>
            <a:r>
              <a:rPr lang="en-US" sz="8000" dirty="0" smtClean="0">
                <a:solidFill>
                  <a:srgbClr val="002060"/>
                </a:solidFill>
                <a:latin typeface="Bell MT" pitchFamily="18" charset="0"/>
              </a:rPr>
              <a:t>English</a:t>
            </a:r>
            <a:endParaRPr lang="en-US" sz="8000" dirty="0">
              <a:solidFill>
                <a:srgbClr val="002060"/>
              </a:solidFill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09800"/>
            <a:ext cx="6553200" cy="36576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Using Courteous Expressions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The Plural Form of Nouns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Reciting Short Verses and Poems</a:t>
            </a:r>
          </a:p>
          <a:p>
            <a:pPr>
              <a:buNone/>
            </a:pPr>
            <a:endParaRPr lang="en-US" sz="4000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62000"/>
            <a:ext cx="6629400" cy="1143000"/>
          </a:xfrm>
        </p:spPr>
        <p:txBody>
          <a:bodyPr>
            <a:noAutofit/>
          </a:bodyPr>
          <a:lstStyle/>
          <a:p>
            <a:pPr algn="l"/>
            <a:r>
              <a:rPr lang="en-US" sz="8800" dirty="0" smtClean="0">
                <a:solidFill>
                  <a:srgbClr val="002060"/>
                </a:solidFill>
                <a:latin typeface="Bell MT" pitchFamily="18" charset="0"/>
              </a:rPr>
              <a:t>Mathematics</a:t>
            </a:r>
            <a:endParaRPr lang="en-US" sz="8800" dirty="0">
              <a:solidFill>
                <a:srgbClr val="002060"/>
              </a:solidFill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332037"/>
            <a:ext cx="6477000" cy="36115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Whole Numbers</a:t>
            </a:r>
          </a:p>
          <a:p>
            <a:r>
              <a:rPr lang="en-US" sz="48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Fractions</a:t>
            </a:r>
          </a:p>
          <a:p>
            <a:r>
              <a:rPr lang="en-US" sz="48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Geometry</a:t>
            </a:r>
          </a:p>
          <a:p>
            <a:r>
              <a:rPr lang="en-US" sz="4800" dirty="0" smtClean="0">
                <a:solidFill>
                  <a:srgbClr val="002060"/>
                </a:solidFill>
                <a:latin typeface="Bell MT" pitchFamily="18" charset="0"/>
                <a:ea typeface="Tahoma" pitchFamily="34" charset="0"/>
                <a:cs typeface="Tahoma" pitchFamily="34" charset="0"/>
              </a:rPr>
              <a:t>Measurement</a:t>
            </a:r>
          </a:p>
          <a:p>
            <a:endParaRPr lang="en-US" sz="4800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58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ADAMS STATE UNIVERSITY</vt:lpstr>
      <vt:lpstr>Slide 2</vt:lpstr>
      <vt:lpstr>Science</vt:lpstr>
      <vt:lpstr>English</vt:lpstr>
      <vt:lpstr>Mathematics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ADAM’S STATE UNIVERSITY</dc:title>
  <dc:creator>Windows User</dc:creator>
  <cp:lastModifiedBy>Windows User</cp:lastModifiedBy>
  <cp:revision>2</cp:revision>
  <dcterms:created xsi:type="dcterms:W3CDTF">2011-10-18T16:31:23Z</dcterms:created>
  <dcterms:modified xsi:type="dcterms:W3CDTF">2011-10-18T17:01:36Z</dcterms:modified>
</cp:coreProperties>
</file>